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132" autoAdjust="0"/>
  </p:normalViewPr>
  <p:slideViewPr>
    <p:cSldViewPr>
      <p:cViewPr>
        <p:scale>
          <a:sx n="56" d="100"/>
          <a:sy n="56" d="100"/>
        </p:scale>
        <p:origin x="2448" y="3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7452C-22BD-4F4E-A8DC-87288BE1A929}" type="datetimeFigureOut">
              <a:rPr lang="el-GR" smtClean="0"/>
              <a:t>23/1/2024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34577-E9E4-4F4E-9FCA-8A65E4D3B5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871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C34577-E9E4-4F4E-9FCA-8A65E4D3B56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222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ZZ DOT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ΔΙΑΦΗΜΙΣΤΙΚΗ ΕΜΠΟΡΙΚΗ ΚΑΙ ΣΥΜΒΟΥΛΕΥΤΙΚΗ ΑΡ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ΑΤΤΙΚΗΣ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120.940,76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εκ των οποίων η δημόσια δαπάνη ανέρχεται σε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60.470,38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μέσα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207</Words>
  <Application>Microsoft Office PowerPoint</Application>
  <PresentationFormat>Προσαρμογή</PresentationFormat>
  <Paragraphs>21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Chrysa Fragkiskatou</cp:lastModifiedBy>
  <cp:revision>45</cp:revision>
  <dcterms:created xsi:type="dcterms:W3CDTF">2018-02-13T12:16:57Z</dcterms:created>
  <dcterms:modified xsi:type="dcterms:W3CDTF">2024-01-23T15:49:10Z</dcterms:modified>
</cp:coreProperties>
</file>